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Roboto" panose="02000000000000000000" pitchFamily="2" charset="0"/>
      <p:regular r:id="rId25"/>
    </p:embeddedFont>
    <p:embeddedFont>
      <p:font typeface="Roboto Bold" panose="020B0604020202020204" charset="0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01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4BD-357C-455D-B7FD-F9A345577D52}" type="datetimeFigureOut">
              <a:rPr lang="es-CL" smtClean="0"/>
              <a:t>29-06-2025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D253D-8AFD-4632-9DC8-8C04F2A17BE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585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253D-8AFD-4632-9DC8-8C04F2A17BE3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38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253D-8AFD-4632-9DC8-8C04F2A17BE3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440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253D-8AFD-4632-9DC8-8C04F2A17BE3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41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572776" y="-688229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3890891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 flipV="1">
            <a:off x="6209007" y="-688229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8700" y="1364233"/>
            <a:ext cx="1088151" cy="10881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4931" y="5662052"/>
            <a:ext cx="1088151" cy="10881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72633" y="2266993"/>
            <a:ext cx="8372735" cy="17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30"/>
              </a:lnSpc>
            </a:pPr>
            <a:r>
              <a:rPr lang="en-US" sz="980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CHANGE-IT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7125" y="4343791"/>
            <a:ext cx="71915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PRESENTACIÓN FINAL PORTAFOLIO DE TÍTULO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97125" y="8153456"/>
            <a:ext cx="3006797" cy="89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35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DISEÑA TU CAMINO.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763631" y="8558241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4241839" y="8254711"/>
            <a:ext cx="280705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 PRIMER PASO AL ÉXITO, REDISEÑADO.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7933" y="4539163"/>
            <a:ext cx="16261815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745711" y="1540211"/>
            <a:ext cx="10765202" cy="7939690"/>
          </a:xfrm>
          <a:custGeom>
            <a:avLst/>
            <a:gdLst/>
            <a:ahLst/>
            <a:cxnLst/>
            <a:rect l="l" t="t" r="r" b="b"/>
            <a:pathLst>
              <a:path w="10765202" h="7939690">
                <a:moveTo>
                  <a:pt x="0" y="0"/>
                </a:moveTo>
                <a:lnTo>
                  <a:pt x="10765202" y="0"/>
                </a:lnTo>
                <a:lnTo>
                  <a:pt x="10765202" y="7939690"/>
                </a:lnTo>
                <a:lnTo>
                  <a:pt x="0" y="793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87435" y="4682927"/>
            <a:ext cx="16261815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FLUJO DEL SOFTWARE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CCBCEDEA-F23F-8A4A-F854-A78CCA77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23" y="1144893"/>
            <a:ext cx="17204551" cy="8278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B2680B4-98A1-D746-22B0-DE83F86A1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109173"/>
            <a:ext cx="16580156" cy="8349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10834AB-43B0-3F11-DF54-353B776EA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8" y="1277321"/>
            <a:ext cx="17651065" cy="64890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0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3D15E36B-E9AB-075C-B7EE-0251F35B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45051"/>
            <a:ext cx="16426995" cy="82761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752513" y="-207015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6951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111854" y="3142083"/>
            <a:ext cx="1604167" cy="1771559"/>
          </a:xfrm>
          <a:custGeom>
            <a:avLst/>
            <a:gdLst/>
            <a:ahLst/>
            <a:cxnLst/>
            <a:rect l="l" t="t" r="r" b="b"/>
            <a:pathLst>
              <a:path w="1604167" h="1771559">
                <a:moveTo>
                  <a:pt x="0" y="0"/>
                </a:moveTo>
                <a:lnTo>
                  <a:pt x="1604167" y="0"/>
                </a:lnTo>
                <a:lnTo>
                  <a:pt x="1604167" y="1771558"/>
                </a:lnTo>
                <a:lnTo>
                  <a:pt x="0" y="1771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1373242" y="1272692"/>
            <a:ext cx="1976299" cy="1976299"/>
          </a:xfrm>
          <a:custGeom>
            <a:avLst/>
            <a:gdLst/>
            <a:ahLst/>
            <a:cxnLst/>
            <a:rect l="l" t="t" r="r" b="b"/>
            <a:pathLst>
              <a:path w="1976299" h="1976299">
                <a:moveTo>
                  <a:pt x="0" y="0"/>
                </a:moveTo>
                <a:lnTo>
                  <a:pt x="1976299" y="0"/>
                </a:lnTo>
                <a:lnTo>
                  <a:pt x="1976299" y="1976299"/>
                </a:lnTo>
                <a:lnTo>
                  <a:pt x="0" y="1976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8111854" y="8797334"/>
            <a:ext cx="5558711" cy="921933"/>
          </a:xfrm>
          <a:custGeom>
            <a:avLst/>
            <a:gdLst/>
            <a:ahLst/>
            <a:cxnLst/>
            <a:rect l="l" t="t" r="r" b="b"/>
            <a:pathLst>
              <a:path w="5558711" h="921933">
                <a:moveTo>
                  <a:pt x="0" y="0"/>
                </a:moveTo>
                <a:lnTo>
                  <a:pt x="5558711" y="0"/>
                </a:lnTo>
                <a:lnTo>
                  <a:pt x="5558711" y="921932"/>
                </a:lnTo>
                <a:lnTo>
                  <a:pt x="0" y="921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14371506" y="8543947"/>
            <a:ext cx="3571766" cy="1428706"/>
          </a:xfrm>
          <a:custGeom>
            <a:avLst/>
            <a:gdLst/>
            <a:ahLst/>
            <a:cxnLst/>
            <a:rect l="l" t="t" r="r" b="b"/>
            <a:pathLst>
              <a:path w="3571766" h="1428706">
                <a:moveTo>
                  <a:pt x="0" y="0"/>
                </a:moveTo>
                <a:lnTo>
                  <a:pt x="3571766" y="0"/>
                </a:lnTo>
                <a:lnTo>
                  <a:pt x="3571766" y="1428706"/>
                </a:lnTo>
                <a:lnTo>
                  <a:pt x="0" y="1428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0373246" y="4584084"/>
            <a:ext cx="4020228" cy="1484212"/>
          </a:xfrm>
          <a:custGeom>
            <a:avLst/>
            <a:gdLst/>
            <a:ahLst/>
            <a:cxnLst/>
            <a:rect l="l" t="t" r="r" b="b"/>
            <a:pathLst>
              <a:path w="4020228" h="1484212">
                <a:moveTo>
                  <a:pt x="0" y="0"/>
                </a:moveTo>
                <a:lnTo>
                  <a:pt x="4020228" y="0"/>
                </a:lnTo>
                <a:lnTo>
                  <a:pt x="4020228" y="1484212"/>
                </a:lnTo>
                <a:lnTo>
                  <a:pt x="0" y="1484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5730753" y="3248991"/>
            <a:ext cx="1528547" cy="1664651"/>
          </a:xfrm>
          <a:custGeom>
            <a:avLst/>
            <a:gdLst/>
            <a:ahLst/>
            <a:cxnLst/>
            <a:rect l="l" t="t" r="r" b="b"/>
            <a:pathLst>
              <a:path w="1528547" h="1664651">
                <a:moveTo>
                  <a:pt x="0" y="0"/>
                </a:moveTo>
                <a:lnTo>
                  <a:pt x="1528547" y="0"/>
                </a:lnTo>
                <a:lnTo>
                  <a:pt x="1528547" y="1664650"/>
                </a:lnTo>
                <a:lnTo>
                  <a:pt x="0" y="1664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49935" y="5100844"/>
            <a:ext cx="8722183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DEMOSTRACIÓN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259201" y="9239250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7" name="AutoShape 7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0" name="2025-06-29 22-32-33">
            <a:hlinkClick r:id="" action="ppaction://media"/>
            <a:extLst>
              <a:ext uri="{FF2B5EF4-FFF2-40B4-BE49-F238E27FC236}">
                <a16:creationId xmlns:a16="http://schemas.microsoft.com/office/drawing/2014/main" id="{A4D2C5C6-8C74-81A6-C085-6F14B51AD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9200" y="1006347"/>
            <a:ext cx="15392400" cy="8658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8971" y="-858007"/>
            <a:ext cx="11439505" cy="11591629"/>
          </a:xfrm>
          <a:custGeom>
            <a:avLst/>
            <a:gdLst/>
            <a:ahLst/>
            <a:cxnLst/>
            <a:rect l="l" t="t" r="r" b="b"/>
            <a:pathLst>
              <a:path w="11439505" h="11591629">
                <a:moveTo>
                  <a:pt x="0" y="0"/>
                </a:moveTo>
                <a:lnTo>
                  <a:pt x="11439505" y="0"/>
                </a:lnTo>
                <a:lnTo>
                  <a:pt x="11439505" y="11591629"/>
                </a:lnTo>
                <a:lnTo>
                  <a:pt x="0" y="115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318971" cy="10287000"/>
            <a:chOff x="0" y="0"/>
            <a:chExt cx="19276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7630" cy="2709333"/>
            </a:xfrm>
            <a:custGeom>
              <a:avLst/>
              <a:gdLst/>
              <a:ahLst/>
              <a:cxnLst/>
              <a:rect l="l" t="t" r="r" b="b"/>
              <a:pathLst>
                <a:path w="1927630" h="2709333">
                  <a:moveTo>
                    <a:pt x="0" y="0"/>
                  </a:moveTo>
                  <a:lnTo>
                    <a:pt x="1927630" y="0"/>
                  </a:lnTo>
                  <a:lnTo>
                    <a:pt x="1927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7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08496" y="2002917"/>
            <a:ext cx="8763000" cy="2589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ESTEFANO CONTRERAS</a:t>
            </a:r>
          </a:p>
          <a:p>
            <a:pPr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 BACKEND.</a:t>
            </a:r>
          </a:p>
          <a:p>
            <a:pPr marL="215898" lvl="1"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DISEÑO, DESARROLLO E 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215898" lvl="1" algn="l">
              <a:lnSpc>
                <a:spcPts val="1819"/>
              </a:lnSpc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 IMPLEMENTACIÓN DE LA LÓGICA DEL </a:t>
            </a:r>
          </a:p>
          <a:p>
            <a:pPr marL="215898" lvl="1"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215898" lvl="1" algn="l">
              <a:lnSpc>
                <a:spcPts val="1819"/>
              </a:lnSpc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 SOFTWARE.</a:t>
            </a:r>
          </a:p>
          <a:p>
            <a:pPr marL="215898" lvl="1"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DOCUMENTACIÓN DEL PROYECTO.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05801" y="5850658"/>
            <a:ext cx="8763000" cy="2114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DIEGO MELLA</a:t>
            </a:r>
          </a:p>
          <a:p>
            <a:pPr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 FRONTEND.</a:t>
            </a:r>
          </a:p>
          <a:p>
            <a:pPr marL="215898" lvl="1"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 DE LA INTERFAZ DE USUARIO Y 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215898" lvl="1" algn="l">
              <a:lnSpc>
                <a:spcPts val="1819"/>
              </a:lnSpc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 DIAGRAMAS UML.</a:t>
            </a:r>
          </a:p>
          <a:p>
            <a:pPr marL="215898" lvl="1" algn="l">
              <a:lnSpc>
                <a:spcPts val="1819"/>
              </a:lnSpc>
            </a:pPr>
            <a:endParaRPr lang="en-US" sz="2800" b="1" dirty="0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INTEGRACIÓN DEL BACKEND Y FRONTEND.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289079" y="6134100"/>
            <a:ext cx="19979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8408496" y="2247900"/>
            <a:ext cx="184584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325853" y="4136285"/>
            <a:ext cx="8115300" cy="100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4"/>
              </a:lnSpc>
            </a:pPr>
            <a:r>
              <a:rPr lang="en-US" sz="7433" b="1">
                <a:solidFill>
                  <a:srgbClr val="222222"/>
                </a:solidFill>
                <a:latin typeface="Telegraf Bold"/>
                <a:ea typeface="Telegraf Bold"/>
                <a:cs typeface="Telegraf Bold"/>
                <a:sym typeface="Telegraf Bold"/>
              </a:rPr>
              <a:t>NOSOTROS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21" name="AutoShape 21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8199" y="7607033"/>
            <a:ext cx="1769392" cy="1651267"/>
          </a:xfrm>
          <a:custGeom>
            <a:avLst/>
            <a:gdLst/>
            <a:ahLst/>
            <a:cxnLst/>
            <a:rect l="l" t="t" r="r" b="b"/>
            <a:pathLst>
              <a:path w="1769392" h="1651267">
                <a:moveTo>
                  <a:pt x="0" y="0"/>
                </a:moveTo>
                <a:lnTo>
                  <a:pt x="1769392" y="0"/>
                </a:lnTo>
                <a:lnTo>
                  <a:pt x="1769392" y="1651267"/>
                </a:lnTo>
                <a:lnTo>
                  <a:pt x="0" y="1651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552977" y="7693287"/>
            <a:ext cx="1552683" cy="1490575"/>
          </a:xfrm>
          <a:custGeom>
            <a:avLst/>
            <a:gdLst/>
            <a:ahLst/>
            <a:cxnLst/>
            <a:rect l="l" t="t" r="r" b="b"/>
            <a:pathLst>
              <a:path w="1552683" h="1490575">
                <a:moveTo>
                  <a:pt x="0" y="0"/>
                </a:moveTo>
                <a:lnTo>
                  <a:pt x="1552683" y="0"/>
                </a:lnTo>
                <a:lnTo>
                  <a:pt x="1552683" y="1490575"/>
                </a:lnTo>
                <a:lnTo>
                  <a:pt x="0" y="149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1763552" y="3212731"/>
            <a:ext cx="6704052" cy="12670890"/>
          </a:xfrm>
          <a:custGeom>
            <a:avLst/>
            <a:gdLst/>
            <a:ahLst/>
            <a:cxnLst/>
            <a:rect l="l" t="t" r="r" b="b"/>
            <a:pathLst>
              <a:path w="6704052" h="12670890">
                <a:moveTo>
                  <a:pt x="0" y="0"/>
                </a:moveTo>
                <a:lnTo>
                  <a:pt x="6704052" y="0"/>
                </a:lnTo>
                <a:lnTo>
                  <a:pt x="6704052" y="12670890"/>
                </a:lnTo>
                <a:lnTo>
                  <a:pt x="0" y="12670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105660" y="1057800"/>
            <a:ext cx="13376291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OBSTÁCULOS PRESENTADOS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965430"/>
            <a:ext cx="10698773" cy="227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DIFERENCIA DE HORARIOS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SINCRONIZACIÓN DE ACTIVIDADES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PLANIFICACIÓN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TECNOLOGÍAS Y PLATAFORMAS NO FAMILIARES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545480" y="6942373"/>
            <a:ext cx="7598405" cy="918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45515" y="4026539"/>
            <a:ext cx="13175749" cy="174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119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PREGUNTAS</a:t>
            </a:r>
          </a:p>
        </p:txBody>
      </p:sp>
      <p:sp>
        <p:nvSpPr>
          <p:cNvPr id="5" name="AutoShape 5"/>
          <p:cNvSpPr/>
          <p:nvPr/>
        </p:nvSpPr>
        <p:spPr>
          <a:xfrm>
            <a:off x="8202356" y="1266825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496029" y="8835324"/>
            <a:ext cx="127472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42343" y="6404639"/>
            <a:ext cx="1053413" cy="105341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713" y="3073662"/>
            <a:ext cx="1053413" cy="10534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15" name="AutoShape 15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45515" y="4026539"/>
            <a:ext cx="13175749" cy="329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119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GRACIAS POR SU ATENCIÓN</a:t>
            </a:r>
          </a:p>
        </p:txBody>
      </p:sp>
      <p:sp>
        <p:nvSpPr>
          <p:cNvPr id="5" name="AutoShape 5"/>
          <p:cNvSpPr/>
          <p:nvPr/>
        </p:nvSpPr>
        <p:spPr>
          <a:xfrm>
            <a:off x="8202356" y="1266825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496029" y="8835324"/>
            <a:ext cx="127472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42343" y="6404639"/>
            <a:ext cx="1053413" cy="105341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713" y="3073662"/>
            <a:ext cx="1053413" cy="10534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15" name="AutoShape 15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14400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234579" y="6058546"/>
            <a:ext cx="380866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7" name="AutoShape 7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9359" y="1775210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DESCRIPCIÓN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84" y="6179185"/>
            <a:ext cx="5462737" cy="307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RECIÉN EGRESADOS ENFRENTAN DIFICULTADES AL INTENTAR ACCEDER AL MUNDO LABORAL. </a:t>
            </a: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UNA DE LAS PRINCIPALES BARRERAS DETECTADAS ES LA DEFICIENTE PRESENTACIÓN DE SUS CURRÍCULUMS.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4484" y="5552493"/>
            <a:ext cx="546273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312352" y="6325288"/>
            <a:ext cx="5462737" cy="2486607"/>
            <a:chOff x="0" y="0"/>
            <a:chExt cx="7283649" cy="331547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283649" cy="101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SOLUCIÓN PROPUESTA</a:t>
              </a:r>
            </a:p>
            <a:p>
              <a:pPr algn="just">
                <a:lnSpc>
                  <a:spcPts val="307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27" y="662037"/>
              <a:ext cx="5078225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7964"/>
              <a:ext cx="7283649" cy="2527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UNA APLICACIÓN QUE PERMITA AL USUARIO TRANSFORMAR SU CURRÍCULUM FÁCILMENTE.</a:t>
              </a: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 GENERAL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1284" y="4071377"/>
            <a:ext cx="7083154" cy="1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DESARROLLAR UNA APLICACIÓN WEB PARA ENTREGAR AL USUARIO SU CURRÍCULUM VITAE EN UNA NUEVA PLANTILLA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4743" y="5590905"/>
            <a:ext cx="753044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8361284" y="5685864"/>
            <a:ext cx="259474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OBJETIVOS ESPECÍFICOS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0333" y="2065553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DEFINIR METODOLOGÍA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4743" y="5590905"/>
            <a:ext cx="775906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8536343" y="1159771"/>
            <a:ext cx="0" cy="69179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8770333" y="4240181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APLICAR METODOLOGÍA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0333" y="6411880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ENTREGAR EVIDENCIA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92829" y="5278405"/>
            <a:ext cx="487029" cy="48702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83304" y="3105452"/>
            <a:ext cx="487029" cy="4870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4" name="Group 24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72711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ALCANCES Y LIMITACIONES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157" y="2280585"/>
            <a:ext cx="7083154" cy="413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SUBIDA DE CURRÍCULUM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EXTRACCIÓN, REORGANIZACION Y REESTRUCTURACIÓN DE LA INFORMACIÓN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DESCARGA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CONTACTO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INTERFAZ WEB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PRIVACIDAD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DOS NUEVAS VERSIONES DEL CURRÍCULUM CON PLANTILLAS PREDEFINIDAS.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383289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FUNCIONALIDADES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9144000" y="2032935"/>
            <a:ext cx="257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6951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ALCANCES Y LIMITACIONES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157" y="2280585"/>
            <a:ext cx="7083154" cy="593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EDICIÓN MANUAL DEL CURRÍCULUM POR PARTE DEL USUARIO DENTRO DE LA PLATAFORMA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CARTAS DE PRESENTACIÓN PERSONALIZADAS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ALMACENAMIENTO PERMANENTE DE LOS DATOS O DOCUMENTOS DEL USUARIO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VALIDACIÓN O VERIFICACIÓN DE LA VERACIDAD DE LOS DATOS EXTRAÍDOS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SERVICIOS DE REVISIÓN PERSONALIZADA POR PARTE DE UN PROFESIONAL HUMANO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INTEGRACIÓN CON PLATAFORMAS EXTERNAS DE BÚSQUEDA DE EMPLEO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CREACIÓN DE PERFILES LABORALES O HISTORIAL DEL USUARIO.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PLANTILLAS CURRÍCULUM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383289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LIMITACIONES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9144000" y="2032935"/>
            <a:ext cx="257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6" name="AutoShape 6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9359" y="1775210"/>
            <a:ext cx="7562368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DE TRABAJO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9359" y="4749767"/>
            <a:ext cx="7267776" cy="26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EL PROYECTO SE REALIZARÁ MEDIANTE UNA METODOLOGÍA TRADICIONAL, DEFINIENDO ROLES, TIEMPOS NECESARIOS Y APTOS PARA EL CUMPLIMIENTO DE LAS DIFERENTES TAREAS A REALIZAR.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5999127" y="-720177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5455051" y="5630104"/>
            <a:ext cx="1088151" cy="10881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9936344" y="-530583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9392268" y="1990036"/>
            <a:ext cx="1088151" cy="10881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2967735" y="-530583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1330415" y="3940142"/>
            <a:ext cx="378012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0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0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236918" y="1056816"/>
            <a:ext cx="7814164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CRONOGRAMA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329141" y="7962615"/>
            <a:ext cx="1263654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2329141" y="4045348"/>
            <a:ext cx="12631480" cy="3917267"/>
            <a:chOff x="0" y="0"/>
            <a:chExt cx="16841973" cy="5223023"/>
          </a:xfrm>
        </p:grpSpPr>
        <p:sp>
          <p:nvSpPr>
            <p:cNvPr id="14" name="AutoShape 14"/>
            <p:cNvSpPr/>
            <p:nvPr/>
          </p:nvSpPr>
          <p:spPr>
            <a:xfrm>
              <a:off x="4006496" y="1984860"/>
              <a:ext cx="2844783" cy="0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7492924" y="2880194"/>
              <a:ext cx="1085533" cy="6407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9240888" y="3751080"/>
              <a:ext cx="7160791" cy="4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3714708" y="4763918"/>
              <a:ext cx="2788571" cy="0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494" y="1756601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ANÁLISIS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2494" y="2620746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DISEÑO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2494" y="3484891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CONSTRUCCIÓN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2494" y="4349035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PRUEBAS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94826" y="2427400"/>
              <a:ext cx="16747146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734" y="3291988"/>
              <a:ext cx="16764238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60642" y="4196682"/>
              <a:ext cx="16781331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549308"/>
              <a:ext cx="16841972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365536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453641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414976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6293538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717210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804720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8932069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9810631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0689193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157023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1244916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32772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AutoShape 38"/>
            <p:cNvSpPr/>
            <p:nvPr/>
          </p:nvSpPr>
          <p:spPr>
            <a:xfrm flipV="1">
              <a:off x="14206286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15084848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596341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1684197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22494" y="694370"/>
              <a:ext cx="2725565" cy="364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0"/>
                </a:lnSpc>
                <a:spcBef>
                  <a:spcPct val="0"/>
                </a:spcBef>
              </a:pPr>
              <a:r>
                <a:rPr lang="en-US" sz="16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SEMANAS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742236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624270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502832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381395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4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259957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5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13505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019925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7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898487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8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0777049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9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1659083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10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2537646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11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341620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12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294770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13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5169871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14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605473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15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>
            <a:off x="2329141" y="4045348"/>
            <a:ext cx="12636550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AutoShape 59"/>
          <p:cNvSpPr/>
          <p:nvPr/>
        </p:nvSpPr>
        <p:spPr>
          <a:xfrm>
            <a:off x="2329141" y="4045348"/>
            <a:ext cx="0" cy="3917267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400</Words>
  <Application>Microsoft Office PowerPoint</Application>
  <PresentationFormat>Personalizado</PresentationFormat>
  <Paragraphs>129</Paragraphs>
  <Slides>22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Aptos</vt:lpstr>
      <vt:lpstr>Roboto Bold</vt:lpstr>
      <vt:lpstr>Telegraf Bold</vt:lpstr>
      <vt:lpstr>Arial</vt:lpstr>
      <vt:lpstr>Roboto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CHANGE-IT</dc:title>
  <dc:creator>Estefano Contreras</dc:creator>
  <cp:lastModifiedBy>Estefano Contreras</cp:lastModifiedBy>
  <cp:revision>3</cp:revision>
  <dcterms:created xsi:type="dcterms:W3CDTF">2006-08-16T00:00:00Z</dcterms:created>
  <dcterms:modified xsi:type="dcterms:W3CDTF">2025-06-30T02:40:03Z</dcterms:modified>
  <dc:identifier>DAGp4xKiF4U</dc:identifier>
</cp:coreProperties>
</file>